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44" r:id="rId2"/>
  </p:sldMasterIdLst>
  <p:sldIdLst>
    <p:sldId id="256" r:id="rId3"/>
    <p:sldId id="257" r:id="rId4"/>
    <p:sldId id="258" r:id="rId5"/>
    <p:sldId id="340" r:id="rId6"/>
    <p:sldId id="341" r:id="rId7"/>
    <p:sldId id="339" r:id="rId8"/>
    <p:sldId id="260" r:id="rId9"/>
    <p:sldId id="259" r:id="rId10"/>
    <p:sldId id="336" r:id="rId11"/>
    <p:sldId id="337" r:id="rId12"/>
    <p:sldId id="338" r:id="rId13"/>
    <p:sldId id="333" r:id="rId14"/>
    <p:sldId id="334" r:id="rId15"/>
    <p:sldId id="335" r:id="rId16"/>
    <p:sldId id="330" r:id="rId17"/>
    <p:sldId id="331" r:id="rId18"/>
    <p:sldId id="332" r:id="rId19"/>
    <p:sldId id="327" r:id="rId20"/>
    <p:sldId id="328" r:id="rId21"/>
    <p:sldId id="329" r:id="rId22"/>
    <p:sldId id="324" r:id="rId23"/>
    <p:sldId id="325" r:id="rId24"/>
    <p:sldId id="326" r:id="rId25"/>
    <p:sldId id="321" r:id="rId26"/>
    <p:sldId id="322" r:id="rId27"/>
    <p:sldId id="323" r:id="rId28"/>
    <p:sldId id="318" r:id="rId29"/>
    <p:sldId id="319" r:id="rId30"/>
    <p:sldId id="320" r:id="rId31"/>
    <p:sldId id="315" r:id="rId32"/>
    <p:sldId id="316" r:id="rId33"/>
    <p:sldId id="317" r:id="rId34"/>
    <p:sldId id="312" r:id="rId35"/>
    <p:sldId id="313" r:id="rId36"/>
    <p:sldId id="314" r:id="rId37"/>
    <p:sldId id="309" r:id="rId38"/>
    <p:sldId id="310" r:id="rId39"/>
    <p:sldId id="311" r:id="rId40"/>
    <p:sldId id="306" r:id="rId41"/>
    <p:sldId id="307" r:id="rId42"/>
    <p:sldId id="308" r:id="rId43"/>
    <p:sldId id="303" r:id="rId44"/>
    <p:sldId id="304" r:id="rId45"/>
    <p:sldId id="305" r:id="rId46"/>
    <p:sldId id="300" r:id="rId47"/>
    <p:sldId id="301" r:id="rId48"/>
    <p:sldId id="302" r:id="rId49"/>
    <p:sldId id="297" r:id="rId50"/>
    <p:sldId id="298" r:id="rId51"/>
    <p:sldId id="299" r:id="rId52"/>
    <p:sldId id="294" r:id="rId53"/>
    <p:sldId id="295" r:id="rId54"/>
    <p:sldId id="296" r:id="rId55"/>
    <p:sldId id="291" r:id="rId56"/>
    <p:sldId id="292" r:id="rId57"/>
    <p:sldId id="293" r:id="rId58"/>
    <p:sldId id="288" r:id="rId59"/>
    <p:sldId id="289" r:id="rId60"/>
    <p:sldId id="290" r:id="rId61"/>
    <p:sldId id="285" r:id="rId62"/>
    <p:sldId id="286" r:id="rId63"/>
    <p:sldId id="287" r:id="rId64"/>
    <p:sldId id="282" r:id="rId65"/>
    <p:sldId id="283" r:id="rId66"/>
    <p:sldId id="284" r:id="rId67"/>
    <p:sldId id="279" r:id="rId68"/>
    <p:sldId id="280" r:id="rId69"/>
    <p:sldId id="281" r:id="rId70"/>
    <p:sldId id="276" r:id="rId71"/>
    <p:sldId id="277" r:id="rId72"/>
    <p:sldId id="278" r:id="rId73"/>
    <p:sldId id="273" r:id="rId74"/>
    <p:sldId id="274" r:id="rId75"/>
    <p:sldId id="275" r:id="rId76"/>
    <p:sldId id="270" r:id="rId77"/>
    <p:sldId id="271" r:id="rId78"/>
    <p:sldId id="272" r:id="rId79"/>
    <p:sldId id="261" r:id="rId80"/>
    <p:sldId id="342" r:id="rId8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27" autoAdjust="0"/>
    <p:restoredTop sz="94660"/>
  </p:normalViewPr>
  <p:slideViewPr>
    <p:cSldViewPr snapToGrid="0">
      <p:cViewPr varScale="1">
        <p:scale>
          <a:sx n="49" d="100"/>
          <a:sy n="49" d="100"/>
        </p:scale>
        <p:origin x="68" y="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theme" Target="theme/theme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61" Type="http://schemas.openxmlformats.org/officeDocument/2006/relationships/slide" Target="slides/slide59.xml"/><Relationship Id="rId8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67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96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135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056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497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392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802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732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724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208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48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079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129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833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06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87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65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03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4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8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96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74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7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D23F33-E5E1-48CF-A8BD-A4F276E98CC7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9DFBF5A-E418-4DA4-9419-AD90FAEB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3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8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0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8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9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0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5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6FE68-18D4-4CCC-85FA-13464DCE6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938" y="136140"/>
            <a:ext cx="10794124" cy="3500439"/>
          </a:xfrm>
        </p:spPr>
        <p:txBody>
          <a:bodyPr>
            <a:normAutofit/>
          </a:bodyPr>
          <a:lstStyle/>
          <a:p>
            <a:r>
              <a:rPr kumimoji="1" lang="ja-JP" altLang="en-US" sz="11500" dirty="0"/>
              <a:t>都道府県クイズ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CC32AF0-5BCD-4216-A4FA-D6FA8C7C0F81}"/>
              </a:ext>
            </a:extLst>
          </p:cNvPr>
          <p:cNvSpPr txBox="1"/>
          <p:nvPr/>
        </p:nvSpPr>
        <p:spPr>
          <a:xfrm>
            <a:off x="6668655" y="5394036"/>
            <a:ext cx="4581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玉井中　社会科部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405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34"/>
    </mc:Choice>
    <mc:Fallback xmlns="">
      <p:transition spd="slow" advTm="79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6D922E8-CE7A-4A9C-A350-FC4C01EEFB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394" y="486104"/>
            <a:ext cx="5620406" cy="56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98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6"/>
    </mc:Choice>
    <mc:Fallback xmlns="">
      <p:transition spd="slow" advTm="515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宮城県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752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64"/>
    </mc:Choice>
    <mc:Fallback xmlns="">
      <p:transition spd="slow" advTm="61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第４問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近畿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真珠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伊勢神宮</a:t>
            </a:r>
            <a:r>
              <a:rPr lang="ja-JP" altLang="en-US" sz="6600" dirty="0"/>
              <a:t>で有名です。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885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70"/>
    </mc:Choice>
    <mc:Fallback xmlns="">
      <p:transition spd="slow" advTm="179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BECE693-CA0C-46F7-A1D5-688C29A47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591" y="451945"/>
            <a:ext cx="3468077" cy="603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48"/>
    </mc:Choice>
    <mc:Fallback xmlns="">
      <p:transition spd="slow" advTm="484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三重県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290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76"/>
    </mc:Choice>
    <mc:Fallback xmlns="">
      <p:transition spd="slow" advTm="74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第５問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ジャガイモ</a:t>
            </a:r>
            <a:r>
              <a:rPr kumimoji="1" lang="ja-JP" altLang="en-US" sz="6600" dirty="0"/>
              <a:t>が特産品です。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牧場</a:t>
            </a:r>
            <a:r>
              <a:rPr lang="ja-JP" altLang="en-US" sz="6600" dirty="0"/>
              <a:t>のイメージです。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雪まつり</a:t>
            </a:r>
            <a:r>
              <a:rPr lang="ja-JP" altLang="en-US" sz="6600" dirty="0"/>
              <a:t>も有名です。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454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05"/>
    </mc:Choice>
    <mc:Fallback xmlns="">
      <p:transition spd="slow" advTm="190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07603F4-7BD2-4D3F-857A-3039077AC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9522" y="609601"/>
            <a:ext cx="6787332" cy="539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43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8"/>
    </mc:Choice>
    <mc:Fallback xmlns="">
      <p:transition spd="slow" advTm="511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北海道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924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12"/>
    </mc:Choice>
    <mc:Fallback xmlns="">
      <p:transition spd="slow" advTm="69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第６問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 fontScale="92500"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九州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明太子</a:t>
            </a:r>
            <a:r>
              <a:rPr lang="ja-JP" altLang="en-US" sz="6600" dirty="0"/>
              <a:t>は特産品です。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金印</a:t>
            </a:r>
            <a:r>
              <a:rPr lang="ja-JP" altLang="en-US" sz="6600" dirty="0"/>
              <a:t>が発見された場所です。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462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87"/>
    </mc:Choice>
    <mc:Fallback xmlns="">
      <p:transition spd="slow" advTm="202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FD0C33EF-8E63-45DB-914E-6C90E416B6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5572" y="562647"/>
            <a:ext cx="6148550" cy="5732706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3236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45"/>
    </mc:Choice>
    <mc:Fallback xmlns="">
      <p:transition spd="slow" advTm="63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E9889-15A8-4060-B565-F5E4DC6DF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878" y="699500"/>
            <a:ext cx="10230244" cy="303974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sz="6000" b="1" dirty="0">
                <a:solidFill>
                  <a:schemeClr val="tx1"/>
                </a:solidFill>
              </a:rPr>
              <a:t>これから、各都道府県に　関する、</a:t>
            </a:r>
            <a:r>
              <a:rPr kumimoji="1" lang="ja-JP" altLang="en-US" sz="6000" b="1" dirty="0">
                <a:solidFill>
                  <a:srgbClr val="FF0000"/>
                </a:solidFill>
              </a:rPr>
              <a:t>３つのヒント</a:t>
            </a:r>
            <a:r>
              <a:rPr kumimoji="1" lang="ja-JP" altLang="en-US" sz="6000" b="1" dirty="0">
                <a:solidFill>
                  <a:schemeClr val="tx1"/>
                </a:solidFill>
              </a:rPr>
              <a:t>と</a:t>
            </a:r>
            <a:br>
              <a:rPr kumimoji="1" lang="en-US" altLang="ja-JP" sz="6000" b="1" dirty="0">
                <a:solidFill>
                  <a:schemeClr val="tx1"/>
                </a:solidFill>
              </a:rPr>
            </a:br>
            <a:r>
              <a:rPr kumimoji="1" lang="ja-JP" altLang="en-US" sz="6000" b="1" dirty="0">
                <a:solidFill>
                  <a:srgbClr val="FF0000"/>
                </a:solidFill>
              </a:rPr>
              <a:t>シルエット</a:t>
            </a:r>
            <a:r>
              <a:rPr kumimoji="1" lang="ja-JP" altLang="en-US" sz="6000" b="1" dirty="0">
                <a:solidFill>
                  <a:schemeClr val="tx1"/>
                </a:solidFill>
              </a:rPr>
              <a:t>を出します。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2693E7C-1048-4DC2-BBC8-94666152A0C2}"/>
              </a:ext>
            </a:extLst>
          </p:cNvPr>
          <p:cNvSpPr txBox="1">
            <a:spLocks/>
          </p:cNvSpPr>
          <p:nvPr/>
        </p:nvSpPr>
        <p:spPr>
          <a:xfrm>
            <a:off x="980878" y="3739243"/>
            <a:ext cx="10230244" cy="2666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b="1" dirty="0">
                <a:solidFill>
                  <a:schemeClr val="tx1"/>
                </a:solidFill>
              </a:rPr>
              <a:t>どこの都道府県か、</a:t>
            </a:r>
            <a:endParaRPr lang="en-US" altLang="ja-JP" sz="6000" b="1" dirty="0">
              <a:solidFill>
                <a:schemeClr val="tx1"/>
              </a:solidFill>
            </a:endParaRPr>
          </a:p>
          <a:p>
            <a:r>
              <a:rPr lang="ja-JP" altLang="en-US" sz="6000" b="1" dirty="0">
                <a:solidFill>
                  <a:schemeClr val="tx1"/>
                </a:solidFill>
              </a:rPr>
              <a:t>　　　　　答えてください。</a:t>
            </a:r>
            <a:br>
              <a:rPr lang="en-US" altLang="ja-JP" sz="6000" dirty="0">
                <a:solidFill>
                  <a:schemeClr val="tx1"/>
                </a:solidFill>
              </a:rPr>
            </a:br>
            <a:endParaRPr lang="ja-JP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683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60"/>
    </mc:Choice>
    <mc:Fallback xmlns="">
      <p:transition spd="slow" advTm="143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福岡県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991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07"/>
    </mc:Choice>
    <mc:Fallback xmlns="">
      <p:transition spd="slow" advTm="76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第７問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 fontScale="92500"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中国・四国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お好み焼き</a:t>
            </a:r>
            <a:r>
              <a:rPr lang="ja-JP" altLang="en-US" sz="6600" dirty="0"/>
              <a:t>が名物です。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厳島神社</a:t>
            </a:r>
            <a:r>
              <a:rPr lang="ja-JP" altLang="en-US" sz="6600" dirty="0"/>
              <a:t>は有名です。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738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68"/>
    </mc:Choice>
    <mc:Fallback xmlns="">
      <p:transition spd="slow" advTm="184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7EE1E87-92C0-487B-89EE-01C3E2175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843" y="358994"/>
            <a:ext cx="6140012" cy="614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8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31"/>
    </mc:Choice>
    <mc:Fallback xmlns="">
      <p:transition spd="slow" advTm="553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広島県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221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13"/>
    </mc:Choice>
    <mc:Fallback xmlns="">
      <p:transition spd="slow" advTm="69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第８問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近畿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淡路島</a:t>
            </a:r>
            <a:r>
              <a:rPr lang="ja-JP" altLang="en-US" sz="6600" dirty="0"/>
              <a:t>もこの県です。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姫路城</a:t>
            </a:r>
            <a:r>
              <a:rPr lang="ja-JP" altLang="en-US" sz="6600" dirty="0"/>
              <a:t>が有名です。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823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51"/>
    </mc:Choice>
    <mc:Fallback xmlns="">
      <p:transition spd="slow" advTm="196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F41E058-8AF5-4510-BEBA-7098D1E2A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099" y="308671"/>
            <a:ext cx="4056556" cy="617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5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25"/>
    </mc:Choice>
    <mc:Fallback xmlns="">
      <p:transition spd="slow" advTm="4925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兵庫県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71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91"/>
    </mc:Choice>
    <mc:Fallback xmlns="">
      <p:transition spd="slow" advTm="58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第９問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中部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コシヒカリ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佐渡島</a:t>
            </a:r>
            <a:r>
              <a:rPr lang="ja-JP" altLang="en-US" sz="6600" dirty="0"/>
              <a:t>もこの県です。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390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14"/>
    </mc:Choice>
    <mc:Fallback xmlns="">
      <p:transition spd="slow" advTm="206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FEE6F98-04A2-48B2-B2E1-D33135470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618" y="609600"/>
            <a:ext cx="6194368" cy="584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4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72"/>
    </mc:Choice>
    <mc:Fallback xmlns="">
      <p:transition spd="slow" advTm="5772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新潟県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517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9"/>
    </mc:Choice>
    <mc:Fallback xmlns="">
      <p:transition spd="slow" advTm="63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東北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りんご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ねぶた祭り</a:t>
            </a:r>
            <a:r>
              <a:rPr lang="ja-JP" altLang="en-US" sz="6600" dirty="0"/>
              <a:t>も有名です。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772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73"/>
    </mc:Choice>
    <mc:Fallback xmlns="">
      <p:transition spd="slow" advTm="173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第１０問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近畿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大仏</a:t>
            </a:r>
            <a:r>
              <a:rPr lang="ja-JP" altLang="en-US" sz="6600" dirty="0"/>
              <a:t>は有名です。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平城京</a:t>
            </a:r>
            <a:r>
              <a:rPr lang="ja-JP" altLang="en-US" sz="6600" dirty="0"/>
              <a:t>がありました。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343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63"/>
    </mc:Choice>
    <mc:Fallback xmlns="">
      <p:transition spd="slow" advTm="196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3DCD3E3-5086-44B9-819B-6C4716D0E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461" y="462454"/>
            <a:ext cx="3640084" cy="591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36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40"/>
    </mc:Choice>
    <mc:Fallback xmlns="">
      <p:transition spd="slow" advTm="504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奈良県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156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00"/>
    </mc:Choice>
    <mc:Fallback xmlns="">
      <p:transition spd="slow" advTm="74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第１１問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中部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りんご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最大の内陸県</a:t>
            </a:r>
            <a:r>
              <a:rPr lang="ja-JP" altLang="en-US" sz="6600" dirty="0"/>
              <a:t>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663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05"/>
    </mc:Choice>
    <mc:Fallback xmlns="">
      <p:transition spd="slow" advTm="192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BA65E96-5172-45BF-8243-804E6453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401" y="243460"/>
            <a:ext cx="3923862" cy="6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9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"/>
    </mc:Choice>
    <mc:Fallback xmlns="">
      <p:transition spd="slow" advTm="5224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長野県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838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52"/>
    </mc:Choice>
    <mc:Fallback xmlns="">
      <p:transition spd="slow" advTm="59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第１２問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関東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いちご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日光東照宮</a:t>
            </a:r>
            <a:r>
              <a:rPr lang="ja-JP" altLang="en-US" sz="6600" dirty="0"/>
              <a:t>も有名です。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040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14"/>
    </mc:Choice>
    <mc:Fallback xmlns="">
      <p:transition spd="slow" advTm="206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169FAE9-B7E7-4C0F-912F-BA4B76F08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543" y="803165"/>
            <a:ext cx="4578788" cy="559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7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08"/>
    </mc:Choice>
    <mc:Fallback xmlns="">
      <p:transition spd="slow" advTm="4308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栃木県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567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86"/>
    </mc:Choice>
    <mc:Fallback xmlns="">
      <p:transition spd="slow" advTm="66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第１３問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 fontScale="92500"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関東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ピーナッツ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東京ﾃﾞｨｽﾞﾆｰﾗﾝﾄﾞ</a:t>
            </a:r>
            <a:r>
              <a:rPr lang="ja-JP" altLang="en-US" sz="6600" dirty="0"/>
              <a:t>は有名です。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9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09"/>
    </mc:Choice>
    <mc:Fallback xmlns="">
      <p:transition spd="slow" advTm="203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FD0C33EF-8E63-45DB-914E-6C90E416B6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1408" y="415636"/>
            <a:ext cx="6150410" cy="5872787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9981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91"/>
    </mc:Choice>
    <mc:Fallback xmlns="">
      <p:transition spd="slow" advTm="60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E726ECD-DF30-4FE6-B422-7DDDE3D6F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235" y="243410"/>
            <a:ext cx="6308437" cy="630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0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22"/>
    </mc:Choice>
    <mc:Fallback xmlns="">
      <p:transition spd="slow" advTm="5522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千葉県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105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45"/>
    </mc:Choice>
    <mc:Fallback xmlns="">
      <p:transition spd="slow" advTm="60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第１４問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 fontScale="92500"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中国・四国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二十世紀梨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砂丘</a:t>
            </a:r>
            <a:r>
              <a:rPr lang="ja-JP" altLang="en-US" sz="6600" dirty="0"/>
              <a:t>で有名です。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326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25"/>
    </mc:Choice>
    <mc:Fallback xmlns="">
      <p:transition spd="slow" advTm="197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AC840FA-1DFB-4E1E-A668-9004B87AC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662" y="444062"/>
            <a:ext cx="6058338" cy="605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99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3"/>
    </mc:Choice>
    <mc:Fallback xmlns="">
      <p:transition spd="slow" advTm="4643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鳥取県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539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74"/>
    </mc:Choice>
    <mc:Fallback xmlns="">
      <p:transition spd="slow" advTm="71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第１５問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中部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茶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富士山</a:t>
            </a:r>
            <a:r>
              <a:rPr lang="ja-JP" altLang="en-US" sz="6600" dirty="0"/>
              <a:t>は有名です。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665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45"/>
    </mc:Choice>
    <mc:Fallback xmlns="">
      <p:transition spd="slow" advTm="181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F6A5629-48CF-4867-8B0D-6A5FABB1F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127" y="277409"/>
            <a:ext cx="6271491" cy="627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8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6"/>
    </mc:Choice>
    <mc:Fallback xmlns="">
      <p:transition spd="slow" advTm="5456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静岡県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761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69"/>
    </mc:Choice>
    <mc:Fallback xmlns="">
      <p:transition spd="slow" advTm="74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第１６問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九州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スイカ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阿蘇山</a:t>
            </a:r>
            <a:r>
              <a:rPr lang="ja-JP" altLang="en-US" sz="6600" dirty="0"/>
              <a:t>は有名です。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861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95"/>
    </mc:Choice>
    <mc:Fallback xmlns="">
      <p:transition spd="slow" advTm="198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857FAC4-5FC3-4D12-8840-1FC3827B6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580" y="938704"/>
            <a:ext cx="5496253" cy="549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0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31"/>
    </mc:Choice>
    <mc:Fallback xmlns="">
      <p:transition spd="slow" advTm="563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青森県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770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53"/>
    </mc:Choice>
    <mc:Fallback xmlns="">
      <p:transition spd="slow" advTm="83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熊本県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941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4"/>
    </mc:Choice>
    <mc:Fallback xmlns="">
      <p:transition spd="slow" advTm="58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第１７問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近畿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金閣</a:t>
            </a:r>
            <a:r>
              <a:rPr lang="ja-JP" altLang="en-US" sz="6600" dirty="0"/>
              <a:t>で有名です。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平安京</a:t>
            </a:r>
            <a:r>
              <a:rPr lang="ja-JP" altLang="en-US" sz="6600" dirty="0"/>
              <a:t>がありました。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592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81"/>
    </mc:Choice>
    <mc:Fallback xmlns="">
      <p:transition spd="slow" advTm="201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F627391-F025-4F41-94ED-77375B15B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009" y="609599"/>
            <a:ext cx="5616597" cy="561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7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84"/>
    </mc:Choice>
    <mc:Fallback xmlns="">
      <p:transition spd="slow" advTm="5984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京都府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637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80"/>
    </mc:Choice>
    <mc:Fallback xmlns="">
      <p:transition spd="slow" advTm="62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第１８問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中部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能登半島</a:t>
            </a:r>
            <a:r>
              <a:rPr lang="ja-JP" altLang="en-US" sz="6600" dirty="0"/>
              <a:t>が有名です。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加賀百万石</a:t>
            </a:r>
            <a:r>
              <a:rPr lang="ja-JP" altLang="en-US" sz="6600" dirty="0"/>
              <a:t>で有名です。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232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11"/>
    </mc:Choice>
    <mc:Fallback xmlns="">
      <p:transition spd="slow" advTm="202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0476CE5-2494-4BB2-AED3-B754255E1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9" y="450959"/>
            <a:ext cx="5956081" cy="595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97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31"/>
    </mc:Choice>
    <mc:Fallback xmlns="">
      <p:transition spd="slow" advTm="5031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石川県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799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43"/>
    </mc:Choice>
    <mc:Fallback xmlns="">
      <p:transition spd="slow" advTm="65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第１９問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関東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納豆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はくさい</a:t>
            </a:r>
            <a:r>
              <a:rPr lang="ja-JP" altLang="en-US" sz="6600" dirty="0"/>
              <a:t>も特産品です。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457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27"/>
    </mc:Choice>
    <mc:Fallback xmlns="">
      <p:transition spd="slow" advTm="198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559FAD-ABFB-4846-B9BB-7D04FE8C0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452" y="495609"/>
            <a:ext cx="4574410" cy="581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18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84"/>
    </mc:Choice>
    <mc:Fallback xmlns="">
      <p:transition spd="slow" advTm="5884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茨城県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658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1"/>
    </mc:Choice>
    <mc:Fallback xmlns="">
      <p:transition spd="slow" advTm="7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第２問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中部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ぶどう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富士山</a:t>
            </a:r>
            <a:r>
              <a:rPr lang="ja-JP" altLang="en-US" sz="6600" dirty="0"/>
              <a:t>も有名です。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614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28"/>
    </mc:Choice>
    <mc:Fallback xmlns="">
      <p:transition spd="slow" advTm="183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第２０問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東北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わんこそば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中尊寺金色堂</a:t>
            </a:r>
            <a:r>
              <a:rPr lang="ja-JP" altLang="en-US" sz="6600" dirty="0"/>
              <a:t>で有名です。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598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05"/>
    </mc:Choice>
    <mc:Fallback xmlns="">
      <p:transition spd="slow" advTm="214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4F54763-90A6-4CF1-820E-04EB9678C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230" y="321958"/>
            <a:ext cx="4054025" cy="622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92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23"/>
    </mc:Choice>
    <mc:Fallback xmlns="">
      <p:transition spd="slow" advTm="5823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岩手県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4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41"/>
    </mc:Choice>
    <mc:Fallback xmlns="">
      <p:transition spd="slow" advTm="70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第２１問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 fontScale="92500"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中国・四国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いよかん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道後温泉</a:t>
            </a:r>
            <a:r>
              <a:rPr lang="ja-JP" altLang="en-US" sz="6600" dirty="0"/>
              <a:t>も有名です。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597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22"/>
    </mc:Choice>
    <mc:Fallback xmlns="">
      <p:transition spd="slow" advTm="200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531F8A8-1B50-4D42-91A8-398FD04F7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539" y="510015"/>
            <a:ext cx="5506763" cy="550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0"/>
    </mc:Choice>
    <mc:Fallback xmlns="">
      <p:transition spd="slow" advTm="5440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愛媛県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581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74"/>
    </mc:Choice>
    <mc:Fallback xmlns="">
      <p:transition spd="slow" advTm="59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第２２問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近畿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たこ焼き</a:t>
            </a:r>
            <a:r>
              <a:rPr lang="ja-JP" altLang="en-US" sz="6600" dirty="0"/>
              <a:t>が有名です。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大山古墳</a:t>
            </a:r>
            <a:r>
              <a:rPr lang="ja-JP" altLang="en-US" sz="6600" dirty="0"/>
              <a:t>も有名です。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010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00"/>
    </mc:Choice>
    <mc:Fallback xmlns="">
      <p:transition spd="slow" advTm="211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FD0C33EF-8E63-45DB-914E-6C90E416B6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5572" y="354725"/>
            <a:ext cx="6148550" cy="614855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8808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78"/>
    </mc:Choice>
    <mc:Fallback xmlns="">
      <p:transition spd="slow" advTm="60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大阪府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214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61"/>
    </mc:Choice>
    <mc:Fallback xmlns="">
      <p:transition spd="slow" advTm="67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第２３問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九州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さとうきび</a:t>
            </a:r>
            <a:r>
              <a:rPr lang="ja-JP" altLang="en-US" sz="6600" dirty="0"/>
              <a:t>は特産品です。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首里城</a:t>
            </a:r>
            <a:r>
              <a:rPr lang="ja-JP" altLang="en-US" sz="6600" dirty="0"/>
              <a:t>が有名です。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40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450"/>
    </mc:Choice>
    <mc:Fallback xmlns="">
      <p:transition spd="slow" advTm="224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FD0C33EF-8E63-45DB-914E-6C90E416B6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22054" y="346843"/>
            <a:ext cx="6148550" cy="614855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063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40"/>
    </mc:Choice>
    <mc:Fallback xmlns="">
      <p:transition spd="slow" advTm="60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16E02A7-EB70-4776-9950-ACAE5EF5D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480" y="336331"/>
            <a:ext cx="6201629" cy="620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21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11"/>
    </mc:Choice>
    <mc:Fallback xmlns="">
      <p:transition spd="slow" advTm="5311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沖縄県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385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7"/>
    </mc:Choice>
    <mc:Fallback xmlns="">
      <p:transition spd="slow" advTm="64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第２４問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 fontScale="92500"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中国・四国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讃岐うどん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面積が一番小さい</a:t>
            </a:r>
            <a:r>
              <a:rPr lang="ja-JP" altLang="en-US" sz="6600" dirty="0"/>
              <a:t>県です。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185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912"/>
    </mc:Choice>
    <mc:Fallback xmlns="">
      <p:transition spd="slow" advTm="219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BC6F368-F2E9-444F-A2E1-CF353AB9E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080" y="1105338"/>
            <a:ext cx="7165920" cy="450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81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7"/>
    </mc:Choice>
    <mc:Fallback xmlns="">
      <p:transition spd="slow" advTm="4557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香川県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733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79"/>
    </mc:Choice>
    <mc:Fallback xmlns="">
      <p:transition spd="slow" advTm="55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第２５問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九州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さつまいも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 </a:t>
            </a:r>
            <a:r>
              <a:rPr lang="ja-JP" altLang="en-US" sz="6600" dirty="0">
                <a:solidFill>
                  <a:srgbClr val="FF0000"/>
                </a:solidFill>
              </a:rPr>
              <a:t>桜島</a:t>
            </a:r>
            <a:r>
              <a:rPr lang="ja-JP" altLang="en-US" sz="6600" dirty="0"/>
              <a:t>も有名です。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888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19"/>
    </mc:Choice>
    <mc:Fallback xmlns="">
      <p:transition spd="slow" advTm="194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F4815-5057-49B8-B69B-8FA4E294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その形は、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4E3E0C4-208C-47F2-8EEA-6D3135983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455" y="678923"/>
            <a:ext cx="4064532" cy="569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48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1"/>
    </mc:Choice>
    <mc:Fallback xmlns="">
      <p:transition spd="slow" advTm="4511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53407"/>
            <a:ext cx="10300138" cy="3100551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鹿児島県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842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41"/>
    </mc:Choice>
    <mc:Fallback xmlns="">
      <p:transition spd="slow" advTm="67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41" y="554182"/>
            <a:ext cx="11267090" cy="584661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6600" dirty="0"/>
              <a:t>以上で、</a:t>
            </a:r>
            <a:endParaRPr kumimoji="1" lang="en-US" altLang="ja-JP" sz="6600" dirty="0"/>
          </a:p>
          <a:p>
            <a:pPr marL="45720" indent="0">
              <a:buNone/>
            </a:pPr>
            <a:r>
              <a:rPr kumimoji="1" lang="ja-JP" altLang="en-US" sz="6600" dirty="0"/>
              <a:t>　　都道府県クイズは</a:t>
            </a:r>
            <a:endParaRPr kumimoji="1" lang="en-US" altLang="ja-JP" sz="6600" dirty="0"/>
          </a:p>
          <a:p>
            <a:pPr marL="45720" indent="0">
              <a:buNone/>
            </a:pPr>
            <a:r>
              <a:rPr kumimoji="1" lang="ja-JP" altLang="en-US" sz="6600" dirty="0"/>
              <a:t>　　　　　　　終わりです。</a:t>
            </a:r>
            <a:endParaRPr kumimoji="1" lang="en-US" altLang="ja-JP" sz="6600" dirty="0"/>
          </a:p>
          <a:p>
            <a:pPr marL="45720" indent="0">
              <a:buNone/>
            </a:pPr>
            <a:r>
              <a:rPr lang="ja-JP" altLang="en-US" sz="6600" dirty="0"/>
              <a:t>　　</a:t>
            </a:r>
            <a:r>
              <a:rPr lang="ja-JP" altLang="en-US" sz="6600" dirty="0">
                <a:solidFill>
                  <a:srgbClr val="FF0000"/>
                </a:solidFill>
              </a:rPr>
              <a:t>地方名</a:t>
            </a:r>
            <a:r>
              <a:rPr lang="ja-JP" altLang="en-US" sz="6600" dirty="0"/>
              <a:t>と</a:t>
            </a:r>
            <a:r>
              <a:rPr lang="ja-JP" altLang="en-US" sz="6600" dirty="0">
                <a:solidFill>
                  <a:srgbClr val="FF0000"/>
                </a:solidFill>
              </a:rPr>
              <a:t>位置</a:t>
            </a:r>
            <a:r>
              <a:rPr lang="ja-JP" altLang="en-US" sz="6600" dirty="0"/>
              <a:t>を、</a:t>
            </a:r>
            <a:endParaRPr lang="en-US" altLang="ja-JP" sz="6600" dirty="0"/>
          </a:p>
          <a:p>
            <a:pPr marL="45720" indent="0">
              <a:buNone/>
            </a:pPr>
            <a:r>
              <a:rPr lang="ja-JP" altLang="en-US" sz="6600" dirty="0"/>
              <a:t>ぜひ覚えてください。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218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48"/>
    </mc:Choice>
    <mc:Fallback xmlns="">
      <p:transition spd="slow" advTm="169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10BAF-1564-4694-ACA4-CDC8BBAF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3503" y="2406869"/>
            <a:ext cx="8685224" cy="1356360"/>
          </a:xfrm>
        </p:spPr>
        <p:txBody>
          <a:bodyPr/>
          <a:lstStyle/>
          <a:p>
            <a:r>
              <a:rPr kumimoji="1" lang="ja-JP" altLang="en-US" dirty="0"/>
              <a:t>では、また会いましょう。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198C0E29-062D-472D-B4F6-E4C548295827}"/>
              </a:ext>
            </a:extLst>
          </p:cNvPr>
          <p:cNvSpPr txBox="1">
            <a:spLocks/>
          </p:cNvSpPr>
          <p:nvPr/>
        </p:nvSpPr>
        <p:spPr>
          <a:xfrm>
            <a:off x="7934036" y="4487917"/>
            <a:ext cx="3186546" cy="1613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　　　　　　　　　　　　　社会科 </a:t>
            </a:r>
            <a:r>
              <a:rPr lang="ja-JP" altLang="en-US" sz="8600" dirty="0"/>
              <a:t>ｎ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677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02"/>
    </mc:Choice>
    <mc:Fallback xmlns="">
      <p:transition spd="slow" advTm="114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5F17F-0EA9-414E-A90D-16A09293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</a:rPr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7F0E6-EC58-48AE-BD70-E5701FAC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1" y="2385847"/>
            <a:ext cx="9875520" cy="360504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ja-JP" altLang="en-US" sz="23900" dirty="0">
                <a:solidFill>
                  <a:srgbClr val="FF0000"/>
                </a:solidFill>
              </a:rPr>
              <a:t>山梨県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052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82"/>
    </mc:Choice>
    <mc:Fallback xmlns="">
      <p:transition spd="slow" advTm="72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9812C-5790-444D-9E6B-7B7FE9E2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第３問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E959B-357F-4C23-8F1F-C4D8885B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2447070"/>
            <a:ext cx="11130455" cy="3492063"/>
          </a:xfrm>
        </p:spPr>
        <p:txBody>
          <a:bodyPr>
            <a:normAutofit/>
          </a:bodyPr>
          <a:lstStyle/>
          <a:p>
            <a:r>
              <a:rPr kumimoji="1" lang="ja-JP" altLang="en-US" sz="6600" dirty="0"/>
              <a:t>○</a:t>
            </a:r>
            <a:r>
              <a:rPr kumimoji="1" lang="ja-JP" altLang="en-US" sz="6600" dirty="0">
                <a:solidFill>
                  <a:srgbClr val="FF0000"/>
                </a:solidFill>
              </a:rPr>
              <a:t>東北</a:t>
            </a:r>
            <a:r>
              <a:rPr kumimoji="1" lang="ja-JP" altLang="en-US" sz="6600" dirty="0"/>
              <a:t>地方にあります。</a:t>
            </a:r>
            <a:endParaRPr kumimoji="1"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笹かまぼこ</a:t>
            </a:r>
            <a:r>
              <a:rPr lang="ja-JP" altLang="en-US" sz="6600" dirty="0"/>
              <a:t>が特産品です。</a:t>
            </a:r>
            <a:endParaRPr lang="en-US" altLang="ja-JP" sz="6600" dirty="0"/>
          </a:p>
          <a:p>
            <a:r>
              <a:rPr lang="ja-JP" altLang="en-US" sz="6600" dirty="0"/>
              <a:t>○</a:t>
            </a:r>
            <a:r>
              <a:rPr lang="ja-JP" altLang="en-US" sz="6600" dirty="0">
                <a:solidFill>
                  <a:srgbClr val="FF0000"/>
                </a:solidFill>
              </a:rPr>
              <a:t>伊達政宗</a:t>
            </a:r>
            <a:r>
              <a:rPr lang="ja-JP" altLang="en-US" sz="6600" dirty="0"/>
              <a:t>は有名です。 </a:t>
            </a:r>
            <a:endParaRPr kumimoji="1" lang="ja-JP" alt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209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12"/>
    </mc:Choice>
    <mc:Fallback xmlns="">
      <p:transition spd="slow" advTm="178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4.8|4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5|5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5.4|5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4.8|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7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5.8|5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5.2|5.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5.1|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5.2|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5|5.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4.6|4.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5.7|5.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5.7|5.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5.2|4.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5.6|5.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5.5|5.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5.3|5.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5.4|5.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5.4|5.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5.4|5.7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5.5|5.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5.9|6.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5.6|6.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4.8|5.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8|2.3|2.5|3.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4.7|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4.4|4.7"/>
</p:tagLst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基礎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482</TotalTime>
  <Words>786</Words>
  <Application>Microsoft Office PowerPoint</Application>
  <PresentationFormat>ワイド画面</PresentationFormat>
  <Paragraphs>187</Paragraphs>
  <Slides>79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79</vt:i4>
      </vt:variant>
    </vt:vector>
  </HeadingPairs>
  <TitlesOfParts>
    <vt:vector size="85" baseType="lpstr">
      <vt:lpstr>Calibri</vt:lpstr>
      <vt:lpstr>Calibri Light</vt:lpstr>
      <vt:lpstr>Corbel</vt:lpstr>
      <vt:lpstr>Wingdings 2</vt:lpstr>
      <vt:lpstr>HDOfficeLightV0</vt:lpstr>
      <vt:lpstr>基礎</vt:lpstr>
      <vt:lpstr>都道府県クイズ</vt:lpstr>
      <vt:lpstr>　これから、各都道府県に　関する、３つのヒントと シルエットを出します。</vt:lpstr>
      <vt:lpstr>第１問</vt:lpstr>
      <vt:lpstr>その形は、</vt:lpstr>
      <vt:lpstr>答え</vt:lpstr>
      <vt:lpstr>第２問</vt:lpstr>
      <vt:lpstr>その形は、</vt:lpstr>
      <vt:lpstr>答え</vt:lpstr>
      <vt:lpstr>第３問</vt:lpstr>
      <vt:lpstr>その形は、</vt:lpstr>
      <vt:lpstr>答え</vt:lpstr>
      <vt:lpstr>第４問</vt:lpstr>
      <vt:lpstr>その形は、</vt:lpstr>
      <vt:lpstr>答え</vt:lpstr>
      <vt:lpstr>第５問</vt:lpstr>
      <vt:lpstr>その形は、</vt:lpstr>
      <vt:lpstr>答え</vt:lpstr>
      <vt:lpstr>第６問</vt:lpstr>
      <vt:lpstr>その形は、</vt:lpstr>
      <vt:lpstr>答え</vt:lpstr>
      <vt:lpstr>第７問</vt:lpstr>
      <vt:lpstr>その形は、</vt:lpstr>
      <vt:lpstr>答え</vt:lpstr>
      <vt:lpstr>第８問</vt:lpstr>
      <vt:lpstr>その形は、</vt:lpstr>
      <vt:lpstr>答え</vt:lpstr>
      <vt:lpstr>第９問</vt:lpstr>
      <vt:lpstr>その形は、</vt:lpstr>
      <vt:lpstr>答え</vt:lpstr>
      <vt:lpstr>第１０問</vt:lpstr>
      <vt:lpstr>その形は、</vt:lpstr>
      <vt:lpstr>答え</vt:lpstr>
      <vt:lpstr>第１１問</vt:lpstr>
      <vt:lpstr>その形は、</vt:lpstr>
      <vt:lpstr>答え</vt:lpstr>
      <vt:lpstr>第１２問</vt:lpstr>
      <vt:lpstr>その形は、</vt:lpstr>
      <vt:lpstr>答え</vt:lpstr>
      <vt:lpstr>第１３問</vt:lpstr>
      <vt:lpstr>その形は、</vt:lpstr>
      <vt:lpstr>答え</vt:lpstr>
      <vt:lpstr>第１４問</vt:lpstr>
      <vt:lpstr>その形は、</vt:lpstr>
      <vt:lpstr>答え</vt:lpstr>
      <vt:lpstr>第１５問</vt:lpstr>
      <vt:lpstr>その形は、</vt:lpstr>
      <vt:lpstr>答え</vt:lpstr>
      <vt:lpstr>第１６問</vt:lpstr>
      <vt:lpstr>その形は、</vt:lpstr>
      <vt:lpstr>答え</vt:lpstr>
      <vt:lpstr>第１７問</vt:lpstr>
      <vt:lpstr>その形は、</vt:lpstr>
      <vt:lpstr>答え</vt:lpstr>
      <vt:lpstr>第１８問</vt:lpstr>
      <vt:lpstr>その形は、</vt:lpstr>
      <vt:lpstr>答え</vt:lpstr>
      <vt:lpstr>第１９問</vt:lpstr>
      <vt:lpstr>その形は、</vt:lpstr>
      <vt:lpstr>答え</vt:lpstr>
      <vt:lpstr>第２０問</vt:lpstr>
      <vt:lpstr>その形は、</vt:lpstr>
      <vt:lpstr>答え</vt:lpstr>
      <vt:lpstr>第２１問</vt:lpstr>
      <vt:lpstr>その形は、</vt:lpstr>
      <vt:lpstr>答え</vt:lpstr>
      <vt:lpstr>第２２問</vt:lpstr>
      <vt:lpstr>その形は、</vt:lpstr>
      <vt:lpstr>答え</vt:lpstr>
      <vt:lpstr>第２３問</vt:lpstr>
      <vt:lpstr>その形は、</vt:lpstr>
      <vt:lpstr>答え</vt:lpstr>
      <vt:lpstr>第２４問</vt:lpstr>
      <vt:lpstr>その形は、</vt:lpstr>
      <vt:lpstr>答え</vt:lpstr>
      <vt:lpstr>第２５問</vt:lpstr>
      <vt:lpstr>その形は、</vt:lpstr>
      <vt:lpstr>答え</vt:lpstr>
      <vt:lpstr>PowerPoint プレゼンテーション</vt:lpstr>
      <vt:lpstr>では、また会いましょう。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都道府県クイズ</dc:title>
  <dc:creator>誠 野村</dc:creator>
  <cp:lastModifiedBy>誠 野村</cp:lastModifiedBy>
  <cp:revision>37</cp:revision>
  <dcterms:created xsi:type="dcterms:W3CDTF">2020-04-29T06:51:03Z</dcterms:created>
  <dcterms:modified xsi:type="dcterms:W3CDTF">2020-05-01T05:03:51Z</dcterms:modified>
</cp:coreProperties>
</file>